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snapToGrid="0">
      <p:cViewPr varScale="1">
        <p:scale>
          <a:sx n="63" d="100"/>
          <a:sy n="63" d="100"/>
        </p:scale>
        <p:origin x="106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0AAEB-7151-451A-A729-ED2918E74B88}"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AA239-64DD-41F7-B25D-3206BD0C9B4B}" type="slidenum">
              <a:rPr lang="en-US" smtClean="0"/>
              <a:t>‹#›</a:t>
            </a:fld>
            <a:endParaRPr lang="en-US"/>
          </a:p>
        </p:txBody>
      </p:sp>
    </p:spTree>
    <p:extLst>
      <p:ext uri="{BB962C8B-B14F-4D97-AF65-F5344CB8AC3E}">
        <p14:creationId xmlns:p14="http://schemas.microsoft.com/office/powerpoint/2010/main" val="13525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AA239-64DD-41F7-B25D-3206BD0C9B4B}" type="slidenum">
              <a:rPr lang="en-US" smtClean="0"/>
              <a:t>12</a:t>
            </a:fld>
            <a:endParaRPr lang="en-US"/>
          </a:p>
        </p:txBody>
      </p:sp>
    </p:spTree>
    <p:extLst>
      <p:ext uri="{BB962C8B-B14F-4D97-AF65-F5344CB8AC3E}">
        <p14:creationId xmlns:p14="http://schemas.microsoft.com/office/powerpoint/2010/main" val="266230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B468-43DC-7886-F488-BF8B9F4F2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42B54-3351-87C8-5A5C-1B5C0A53D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C570C2-E5A7-D694-407B-6646D6490D49}"/>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5" name="Footer Placeholder 4">
            <a:extLst>
              <a:ext uri="{FF2B5EF4-FFF2-40B4-BE49-F238E27FC236}">
                <a16:creationId xmlns:a16="http://schemas.microsoft.com/office/drawing/2014/main" id="{1C6BD7C6-AC00-D83D-CC2D-7E415ABF5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77AFD-0C5B-2DE2-9E34-9B27372F1169}"/>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223125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0969-8034-C2E2-CC04-32B6D89E6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789EAD-4DA8-0A01-CD15-A4FE6D0E3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0D9E0-7B67-2DF5-AC85-8487E9C0E334}"/>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5" name="Footer Placeholder 4">
            <a:extLst>
              <a:ext uri="{FF2B5EF4-FFF2-40B4-BE49-F238E27FC236}">
                <a16:creationId xmlns:a16="http://schemas.microsoft.com/office/drawing/2014/main" id="{D6B60402-9697-D26B-3B8F-E14D902F7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F680D-565B-2CC6-EBBA-7B3B59A6D608}"/>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274357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FE61F-84F5-F0CF-2CE8-F0B4625A2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A4586E-8225-8301-56C1-BD884A4F6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E3D27-CE09-26E3-EF3F-017C87060B81}"/>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5" name="Footer Placeholder 4">
            <a:extLst>
              <a:ext uri="{FF2B5EF4-FFF2-40B4-BE49-F238E27FC236}">
                <a16:creationId xmlns:a16="http://schemas.microsoft.com/office/drawing/2014/main" id="{A1DA9929-14B5-6708-0CDC-0002EE6FC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301CB-1845-582B-0E8B-B752B62EBE68}"/>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317057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E55-8EC6-AADC-D114-9DC35E8AA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84BB5-6E77-D274-D192-2A151B5F5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BD351-9E72-7D98-0FA8-EB3020CFABD6}"/>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5" name="Footer Placeholder 4">
            <a:extLst>
              <a:ext uri="{FF2B5EF4-FFF2-40B4-BE49-F238E27FC236}">
                <a16:creationId xmlns:a16="http://schemas.microsoft.com/office/drawing/2014/main" id="{00A9C989-4AFC-310F-98D8-9AF25AA0F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42BC8-3C59-0C42-07D7-84727CF560C7}"/>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260946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3FBA-A549-2E18-AFDC-2774C4268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C89F02-8199-751D-333A-916239077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F7FF5-9775-8AAF-6F5B-33887EE844FB}"/>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5" name="Footer Placeholder 4">
            <a:extLst>
              <a:ext uri="{FF2B5EF4-FFF2-40B4-BE49-F238E27FC236}">
                <a16:creationId xmlns:a16="http://schemas.microsoft.com/office/drawing/2014/main" id="{CA1B8107-F034-6310-F308-02D3FEC4C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ACEBF-53F5-BC7F-533C-4C36A3D36E24}"/>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399598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67AF-5F49-BD48-B71B-37CB71B6C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6BF0F-F890-6612-F8ED-D9C4D0507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9013A-A65A-5B02-4585-0CD065E87D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1F3D1-5A97-ED5D-6709-1FA03EC98204}"/>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6" name="Footer Placeholder 5">
            <a:extLst>
              <a:ext uri="{FF2B5EF4-FFF2-40B4-BE49-F238E27FC236}">
                <a16:creationId xmlns:a16="http://schemas.microsoft.com/office/drawing/2014/main" id="{522E9D64-CF7B-EFE7-8319-A00607FC2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A2D2C-5B62-87E9-E8F5-4D4E0041F149}"/>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44782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0445-C045-3C68-7879-A5E6339EB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FC302E-C4FC-89F9-9FAF-23725CBCAF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7C569-88B1-8DFA-5606-C3E1FDC82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204CA-554D-1C35-E4EC-4815735AF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5CFD25-7115-8792-2727-A41F60F472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8A26C-8587-C596-FC41-ECF89E4A23BC}"/>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8" name="Footer Placeholder 7">
            <a:extLst>
              <a:ext uri="{FF2B5EF4-FFF2-40B4-BE49-F238E27FC236}">
                <a16:creationId xmlns:a16="http://schemas.microsoft.com/office/drawing/2014/main" id="{DE067F50-DAB5-1A07-5B6A-0837AE429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AE6F5-07C7-8EE1-22B0-602113A2F6F9}"/>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37683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B1AB-2788-3A55-2DFE-6DF296A00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989D91-8BBF-1CBC-7861-670B3ABF40FB}"/>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4" name="Footer Placeholder 3">
            <a:extLst>
              <a:ext uri="{FF2B5EF4-FFF2-40B4-BE49-F238E27FC236}">
                <a16:creationId xmlns:a16="http://schemas.microsoft.com/office/drawing/2014/main" id="{D3595FD6-B12B-840A-6AF0-874B203DEC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E41936-64E9-B726-BAE4-2DC377A98EAB}"/>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47407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815BB-4021-5177-E52B-2E6B269F5376}"/>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3" name="Footer Placeholder 2">
            <a:extLst>
              <a:ext uri="{FF2B5EF4-FFF2-40B4-BE49-F238E27FC236}">
                <a16:creationId xmlns:a16="http://schemas.microsoft.com/office/drawing/2014/main" id="{C7AAA02C-756E-7A42-9972-18A5DBC7E9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E22EDD-7C21-F3F8-E499-8632E6825A25}"/>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291733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51AF-3D8A-302B-974B-C7BC22A86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46E32-FF17-C308-4B28-944F64EBE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1F450-46EC-1026-FB4D-83FD2F3EB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1FE04-F0C7-891A-FFC4-0B2B5E775F9F}"/>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6" name="Footer Placeholder 5">
            <a:extLst>
              <a:ext uri="{FF2B5EF4-FFF2-40B4-BE49-F238E27FC236}">
                <a16:creationId xmlns:a16="http://schemas.microsoft.com/office/drawing/2014/main" id="{4FD0602F-740A-552C-203B-C18568B7E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1C8BF-8747-A645-9563-537B45189FBF}"/>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130090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EF40-5ECB-C493-ED31-83F439F7F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49A8E-703D-D39B-34C5-14776D93F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1771B-275A-B07F-2C51-94B502BC3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7219C-3156-81C6-6EAF-9C8A0D174994}"/>
              </a:ext>
            </a:extLst>
          </p:cNvPr>
          <p:cNvSpPr>
            <a:spLocks noGrp="1"/>
          </p:cNvSpPr>
          <p:nvPr>
            <p:ph type="dt" sz="half" idx="10"/>
          </p:nvPr>
        </p:nvSpPr>
        <p:spPr/>
        <p:txBody>
          <a:bodyPr/>
          <a:lstStyle/>
          <a:p>
            <a:fld id="{87426224-E075-406C-83FF-8401F1F0EB05}" type="datetimeFigureOut">
              <a:rPr lang="en-US" smtClean="0"/>
              <a:t>5/29/2025</a:t>
            </a:fld>
            <a:endParaRPr lang="en-US"/>
          </a:p>
        </p:txBody>
      </p:sp>
      <p:sp>
        <p:nvSpPr>
          <p:cNvPr id="6" name="Footer Placeholder 5">
            <a:extLst>
              <a:ext uri="{FF2B5EF4-FFF2-40B4-BE49-F238E27FC236}">
                <a16:creationId xmlns:a16="http://schemas.microsoft.com/office/drawing/2014/main" id="{D05AFAAB-191B-114A-C7D8-4A1E3BF4A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62926-A26F-C509-1731-239FD7167A6F}"/>
              </a:ext>
            </a:extLst>
          </p:cNvPr>
          <p:cNvSpPr>
            <a:spLocks noGrp="1"/>
          </p:cNvSpPr>
          <p:nvPr>
            <p:ph type="sldNum" sz="quarter" idx="12"/>
          </p:nvPr>
        </p:nvSpPr>
        <p:spPr/>
        <p:txBody>
          <a:bodyPr/>
          <a:lstStyle/>
          <a:p>
            <a:fld id="{BB64A6F8-6E8E-466B-AAB9-9FFE2DE25E21}" type="slidenum">
              <a:rPr lang="en-US" smtClean="0"/>
              <a:t>‹#›</a:t>
            </a:fld>
            <a:endParaRPr lang="en-US"/>
          </a:p>
        </p:txBody>
      </p:sp>
    </p:spTree>
    <p:extLst>
      <p:ext uri="{BB962C8B-B14F-4D97-AF65-F5344CB8AC3E}">
        <p14:creationId xmlns:p14="http://schemas.microsoft.com/office/powerpoint/2010/main" val="49921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16C6D-9771-E95A-649C-9DFB594C0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FED4E-0452-BE0D-29B8-415CB58EE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4E544-548E-E74D-EC7D-2849D97A4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426224-E075-406C-83FF-8401F1F0EB05}" type="datetimeFigureOut">
              <a:rPr lang="en-US" smtClean="0"/>
              <a:t>5/29/2025</a:t>
            </a:fld>
            <a:endParaRPr lang="en-US"/>
          </a:p>
        </p:txBody>
      </p:sp>
      <p:sp>
        <p:nvSpPr>
          <p:cNvPr id="5" name="Footer Placeholder 4">
            <a:extLst>
              <a:ext uri="{FF2B5EF4-FFF2-40B4-BE49-F238E27FC236}">
                <a16:creationId xmlns:a16="http://schemas.microsoft.com/office/drawing/2014/main" id="{24F57D40-A918-E623-3AC4-4B32EB235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55A0F2-4F0B-51F8-A5B0-A878D0CAC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4A6F8-6E8E-466B-AAB9-9FFE2DE25E21}" type="slidenum">
              <a:rPr lang="en-US" smtClean="0"/>
              <a:t>‹#›</a:t>
            </a:fld>
            <a:endParaRPr lang="en-US"/>
          </a:p>
        </p:txBody>
      </p:sp>
    </p:spTree>
    <p:extLst>
      <p:ext uri="{BB962C8B-B14F-4D97-AF65-F5344CB8AC3E}">
        <p14:creationId xmlns:p14="http://schemas.microsoft.com/office/powerpoint/2010/main" val="143037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Galatians%205&amp;version=ESVUK#fen-ESVUK-29157c" TargetMode="External"/><Relationship Id="rId2" Type="http://schemas.openxmlformats.org/officeDocument/2006/relationships/hyperlink" Target="https://www.biblegateway.com/passage/?search=Galatians%205&amp;version=ESVUK#fen-ESVUK-29157b"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Galatians%205&amp;version=ESVUK#fen-ESVUK-29167d"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17DC-0730-C139-C0AD-957E3DE81BA0}"/>
              </a:ext>
            </a:extLst>
          </p:cNvPr>
          <p:cNvSpPr>
            <a:spLocks noGrp="1"/>
          </p:cNvSpPr>
          <p:nvPr>
            <p:ph type="ctrTitle"/>
          </p:nvPr>
        </p:nvSpPr>
        <p:spPr>
          <a:solidFill>
            <a:srgbClr val="FF0000"/>
          </a:solidFill>
        </p:spPr>
        <p:txBody>
          <a:bodyPr>
            <a:normAutofit/>
          </a:bodyPr>
          <a:lstStyle/>
          <a:p>
            <a:r>
              <a:rPr lang="en-US" sz="12000" b="1" dirty="0">
                <a:latin typeface="Comic Sans MS" panose="030F0702030302020204" pitchFamily="66" charset="0"/>
              </a:rPr>
              <a:t>Choices</a:t>
            </a:r>
          </a:p>
        </p:txBody>
      </p:sp>
      <p:sp>
        <p:nvSpPr>
          <p:cNvPr id="3" name="Subtitle 2">
            <a:extLst>
              <a:ext uri="{FF2B5EF4-FFF2-40B4-BE49-F238E27FC236}">
                <a16:creationId xmlns:a16="http://schemas.microsoft.com/office/drawing/2014/main" id="{CD7134A7-7609-7C83-5263-CB31107F9668}"/>
              </a:ext>
            </a:extLst>
          </p:cNvPr>
          <p:cNvSpPr>
            <a:spLocks noGrp="1"/>
          </p:cNvSpPr>
          <p:nvPr>
            <p:ph type="subTitle" idx="1"/>
          </p:nvPr>
        </p:nvSpPr>
        <p:spPr>
          <a:solidFill>
            <a:srgbClr val="FFC000"/>
          </a:solidFill>
        </p:spPr>
        <p:txBody>
          <a:bodyPr>
            <a:normAutofit/>
          </a:bodyPr>
          <a:lstStyle/>
          <a:p>
            <a:r>
              <a:rPr lang="en-US" sz="6000" b="1" dirty="0">
                <a:latin typeface="Comic Sans MS" panose="030F0702030302020204" pitchFamily="66" charset="0"/>
              </a:rPr>
              <a:t>Galatians 5</a:t>
            </a:r>
          </a:p>
        </p:txBody>
      </p:sp>
    </p:spTree>
    <p:extLst>
      <p:ext uri="{BB962C8B-B14F-4D97-AF65-F5344CB8AC3E}">
        <p14:creationId xmlns:p14="http://schemas.microsoft.com/office/powerpoint/2010/main" val="342185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AD7B8-0558-E2F4-506E-3511B1138E6D}"/>
              </a:ext>
            </a:extLst>
          </p:cNvPr>
          <p:cNvPicPr>
            <a:picLocks noChangeAspect="1"/>
          </p:cNvPicPr>
          <p:nvPr/>
        </p:nvPicPr>
        <p:blipFill>
          <a:blip r:embed="rId2"/>
          <a:stretch>
            <a:fillRect/>
          </a:stretch>
        </p:blipFill>
        <p:spPr>
          <a:xfrm>
            <a:off x="1280160" y="69264"/>
            <a:ext cx="9631680" cy="6719471"/>
          </a:xfrm>
          <a:prstGeom prst="rect">
            <a:avLst/>
          </a:prstGeom>
        </p:spPr>
      </p:pic>
    </p:spTree>
    <p:extLst>
      <p:ext uri="{BB962C8B-B14F-4D97-AF65-F5344CB8AC3E}">
        <p14:creationId xmlns:p14="http://schemas.microsoft.com/office/powerpoint/2010/main" val="77513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C1094-CD64-9663-B28B-AF196613D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1C46A-56DB-B8B5-9034-A053042C4238}"/>
              </a:ext>
            </a:extLst>
          </p:cNvPr>
          <p:cNvSpPr>
            <a:spLocks noGrp="1"/>
          </p:cNvSpPr>
          <p:nvPr>
            <p:ph type="title"/>
          </p:nvPr>
        </p:nvSpPr>
        <p:spPr/>
        <p:txBody>
          <a:bodyPr>
            <a:normAutofit fontScale="90000"/>
          </a:bodyPr>
          <a:lstStyle/>
          <a:p>
            <a:pPr algn="ctr"/>
            <a:r>
              <a:rPr lang="en-US" sz="5400" b="1" kern="100" dirty="0">
                <a:effectLst/>
                <a:latin typeface="Comic Sans MS" panose="030F0702030302020204" pitchFamily="66" charset="0"/>
                <a:ea typeface="Aptos" panose="020B0004020202020204" pitchFamily="34" charset="0"/>
                <a:cs typeface="Times New Roman" panose="02020603050405020304" pitchFamily="18" charset="0"/>
              </a:rPr>
              <a:t>Freedom vs Slavery</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6" name="Picture 4" descr="Image result for freedom vs slavery images">
            <a:extLst>
              <a:ext uri="{FF2B5EF4-FFF2-40B4-BE49-F238E27FC236}">
                <a16:creationId xmlns:a16="http://schemas.microsoft.com/office/drawing/2014/main" id="{09210754-FD00-DDE2-E420-22E7365E37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5520" y="1371600"/>
            <a:ext cx="8497824" cy="499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78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0716-8B5D-6027-7891-49C3079B1E4A}"/>
              </a:ext>
            </a:extLst>
          </p:cNvPr>
          <p:cNvSpPr>
            <a:spLocks noGrp="1"/>
          </p:cNvSpPr>
          <p:nvPr>
            <p:ph type="title"/>
          </p:nvPr>
        </p:nvSpPr>
        <p:spPr>
          <a:solidFill>
            <a:srgbClr val="FFFF00"/>
          </a:solidFill>
        </p:spPr>
        <p:txBody>
          <a:bodyPr>
            <a:normAutofit fontScale="90000"/>
          </a:bodyPr>
          <a:lstStyle/>
          <a:p>
            <a:pPr algn="ctr"/>
            <a:r>
              <a:rPr lang="en-US" sz="5400" b="1" kern="100" dirty="0">
                <a:effectLst/>
                <a:latin typeface="Comic Sans MS" panose="030F0702030302020204" pitchFamily="66" charset="0"/>
                <a:ea typeface="Aptos" panose="020B0004020202020204" pitchFamily="34" charset="0"/>
                <a:cs typeface="Times New Roman" panose="02020603050405020304" pitchFamily="18" charset="0"/>
              </a:rPr>
              <a:t>Galatians 3 v 23 - 25</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023288-B119-72C9-0759-54CE625C16CC}"/>
              </a:ext>
            </a:extLst>
          </p:cNvPr>
          <p:cNvSpPr>
            <a:spLocks noGrp="1"/>
          </p:cNvSpPr>
          <p:nvPr>
            <p:ph idx="1"/>
          </p:nvPr>
        </p:nvSpPr>
        <p:spPr>
          <a:solidFill>
            <a:srgbClr val="00B0F0"/>
          </a:solidFill>
        </p:spPr>
        <p:txBody>
          <a:bodyPr/>
          <a:lstStyle/>
          <a:p>
            <a:pPr>
              <a:buNone/>
            </a:pPr>
            <a:r>
              <a:rPr lang="en-US" b="1" i="0" baseline="30000" dirty="0">
                <a:solidFill>
                  <a:srgbClr val="000000"/>
                </a:solidFill>
                <a:effectLst/>
                <a:latin typeface="Comic Sans MS" panose="030F0702030302020204" pitchFamily="66" charset="0"/>
              </a:rPr>
              <a:t>23 </a:t>
            </a:r>
            <a:r>
              <a:rPr lang="en-US" b="1" i="0" dirty="0">
                <a:solidFill>
                  <a:srgbClr val="000000"/>
                </a:solidFill>
                <a:effectLst/>
                <a:latin typeface="Comic Sans MS" panose="030F0702030302020204" pitchFamily="66" charset="0"/>
              </a:rPr>
              <a:t>Now before faith came, we were held captive under the law, imprisoned until the coming faith would be revealed. </a:t>
            </a:r>
            <a:r>
              <a:rPr lang="en-US" b="1" i="0" baseline="30000" dirty="0">
                <a:solidFill>
                  <a:srgbClr val="000000"/>
                </a:solidFill>
                <a:effectLst/>
                <a:latin typeface="Comic Sans MS" panose="030F0702030302020204" pitchFamily="66" charset="0"/>
              </a:rPr>
              <a:t>24 </a:t>
            </a:r>
            <a:r>
              <a:rPr lang="en-US" b="1" i="0" dirty="0">
                <a:solidFill>
                  <a:srgbClr val="000000"/>
                </a:solidFill>
                <a:effectLst/>
                <a:latin typeface="Comic Sans MS" panose="030F0702030302020204" pitchFamily="66" charset="0"/>
              </a:rPr>
              <a:t>So then, the law was our guardian until Christ came, in order that we might be justified by faith. </a:t>
            </a:r>
            <a:r>
              <a:rPr lang="en-US" b="1" i="0" baseline="30000" dirty="0">
                <a:solidFill>
                  <a:srgbClr val="000000"/>
                </a:solidFill>
                <a:effectLst/>
                <a:latin typeface="Comic Sans MS" panose="030F0702030302020204" pitchFamily="66" charset="0"/>
              </a:rPr>
              <a:t>25 </a:t>
            </a:r>
            <a:r>
              <a:rPr lang="en-US" b="1" i="0" dirty="0">
                <a:solidFill>
                  <a:srgbClr val="000000"/>
                </a:solidFill>
                <a:effectLst/>
                <a:latin typeface="Comic Sans MS" panose="030F0702030302020204" pitchFamily="66" charset="0"/>
              </a:rPr>
              <a:t>But now that faith has come, we are no longer under a guardian</a:t>
            </a:r>
            <a:endParaRPr lang="en-US" b="1" dirty="0">
              <a:latin typeface="Comic Sans MS" panose="030F0702030302020204" pitchFamily="66" charset="0"/>
            </a:endParaRPr>
          </a:p>
        </p:txBody>
      </p:sp>
    </p:spTree>
    <p:extLst>
      <p:ext uri="{BB962C8B-B14F-4D97-AF65-F5344CB8AC3E}">
        <p14:creationId xmlns:p14="http://schemas.microsoft.com/office/powerpoint/2010/main" val="415980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5F6BD-AC5B-5BB2-5187-6C5B6803BE0E}"/>
              </a:ext>
            </a:extLst>
          </p:cNvPr>
          <p:cNvPicPr>
            <a:picLocks noChangeAspect="1"/>
          </p:cNvPicPr>
          <p:nvPr/>
        </p:nvPicPr>
        <p:blipFill>
          <a:blip r:embed="rId2"/>
          <a:stretch>
            <a:fillRect/>
          </a:stretch>
        </p:blipFill>
        <p:spPr>
          <a:xfrm>
            <a:off x="3794760" y="242668"/>
            <a:ext cx="4602480" cy="6372664"/>
          </a:xfrm>
          <a:prstGeom prst="rect">
            <a:avLst/>
          </a:prstGeom>
        </p:spPr>
      </p:pic>
    </p:spTree>
    <p:extLst>
      <p:ext uri="{BB962C8B-B14F-4D97-AF65-F5344CB8AC3E}">
        <p14:creationId xmlns:p14="http://schemas.microsoft.com/office/powerpoint/2010/main" val="237386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3160-60B6-211B-98B0-8B27A6C77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3CBB9-ECE2-BBB6-36B3-50BB69322D5F}"/>
              </a:ext>
            </a:extLst>
          </p:cNvPr>
          <p:cNvSpPr>
            <a:spLocks noGrp="1"/>
          </p:cNvSpPr>
          <p:nvPr>
            <p:ph type="title"/>
          </p:nvPr>
        </p:nvSpPr>
        <p:spPr>
          <a:xfrm>
            <a:off x="838200" y="365125"/>
            <a:ext cx="10515600" cy="2210435"/>
          </a:xfrm>
        </p:spPr>
        <p:txBody>
          <a:bodyPr anchor="ctr">
            <a:normAutofit/>
          </a:bodyPr>
          <a:lstStyle/>
          <a:p>
            <a:pPr algn="ctr"/>
            <a:r>
              <a:rPr lang="en-US" sz="6000" b="1" kern="100" dirty="0">
                <a:effectLst/>
                <a:latin typeface="Comic Sans MS" panose="030F0702030302020204" pitchFamily="66" charset="0"/>
                <a:ea typeface="Aptos" panose="020B0004020202020204" pitchFamily="34" charset="0"/>
                <a:cs typeface="Times New Roman" panose="02020603050405020304" pitchFamily="18" charset="0"/>
              </a:rPr>
              <a:t>Flesh vs Spirit</a:t>
            </a:r>
            <a:endParaRPr lang="en-US" dirty="0"/>
          </a:p>
        </p:txBody>
      </p:sp>
      <p:pic>
        <p:nvPicPr>
          <p:cNvPr id="4" name="Content Placeholder 3">
            <a:extLst>
              <a:ext uri="{FF2B5EF4-FFF2-40B4-BE49-F238E27FC236}">
                <a16:creationId xmlns:a16="http://schemas.microsoft.com/office/drawing/2014/main" id="{272F7E09-7B46-2A84-B5AC-1E2B9B25B6A7}"/>
              </a:ext>
            </a:extLst>
          </p:cNvPr>
          <p:cNvPicPr>
            <a:picLocks noGrp="1" noChangeAspect="1"/>
          </p:cNvPicPr>
          <p:nvPr>
            <p:ph idx="1"/>
          </p:nvPr>
        </p:nvPicPr>
        <p:blipFill>
          <a:blip r:embed="rId2"/>
          <a:stretch>
            <a:fillRect/>
          </a:stretch>
        </p:blipFill>
        <p:spPr>
          <a:xfrm>
            <a:off x="2453641" y="1756769"/>
            <a:ext cx="7685638" cy="4736105"/>
          </a:xfrm>
          <a:prstGeom prst="rect">
            <a:avLst/>
          </a:prstGeom>
        </p:spPr>
      </p:pic>
    </p:spTree>
    <p:extLst>
      <p:ext uri="{BB962C8B-B14F-4D97-AF65-F5344CB8AC3E}">
        <p14:creationId xmlns:p14="http://schemas.microsoft.com/office/powerpoint/2010/main" val="128340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600E-27D5-E030-5F2C-AE4DFE6E37CF}"/>
              </a:ext>
            </a:extLst>
          </p:cNvPr>
          <p:cNvSpPr>
            <a:spLocks noGrp="1"/>
          </p:cNvSpPr>
          <p:nvPr>
            <p:ph type="title"/>
          </p:nvPr>
        </p:nvSpPr>
        <p:spPr>
          <a:solidFill>
            <a:srgbClr val="00B0F0"/>
          </a:solidFill>
        </p:spPr>
        <p:txBody>
          <a:bodyPr>
            <a:normAutofit fontScale="90000"/>
          </a:bodyPr>
          <a:lstStyle/>
          <a:p>
            <a:pPr algn="ctr"/>
            <a:r>
              <a:rPr lang="en-US" sz="5400" b="1" kern="100" dirty="0">
                <a:effectLst/>
                <a:latin typeface="Comic Sans MS" panose="030F0702030302020204" pitchFamily="66" charset="0"/>
                <a:ea typeface="Aptos" panose="020B0004020202020204" pitchFamily="34" charset="0"/>
                <a:cs typeface="Times New Roman" panose="02020603050405020304" pitchFamily="18" charset="0"/>
              </a:rPr>
              <a:t>Romans 6 v 12 - 14</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B9E09C5-7ED1-FEF5-7408-AEDBC10C8A3D}"/>
              </a:ext>
            </a:extLst>
          </p:cNvPr>
          <p:cNvSpPr>
            <a:spLocks noGrp="1"/>
          </p:cNvSpPr>
          <p:nvPr>
            <p:ph idx="1"/>
          </p:nvPr>
        </p:nvSpPr>
        <p:spPr>
          <a:solidFill>
            <a:srgbClr val="00B050"/>
          </a:solidFill>
        </p:spPr>
        <p:txBody>
          <a:bodyPr/>
          <a:lstStyle/>
          <a:p>
            <a:pPr marL="0" indent="0">
              <a:buNone/>
            </a:pPr>
            <a:r>
              <a:rPr lang="en-US" b="1" i="0" baseline="30000" dirty="0">
                <a:solidFill>
                  <a:srgbClr val="000000"/>
                </a:solidFill>
                <a:effectLst/>
                <a:latin typeface="Comic Sans MS" panose="030F0702030302020204" pitchFamily="66" charset="0"/>
              </a:rPr>
              <a:t>12 </a:t>
            </a:r>
            <a:r>
              <a:rPr lang="en-US" b="1" i="0" dirty="0">
                <a:solidFill>
                  <a:srgbClr val="000000"/>
                </a:solidFill>
                <a:effectLst/>
                <a:latin typeface="Comic Sans MS" panose="030F0702030302020204" pitchFamily="66" charset="0"/>
              </a:rPr>
              <a:t>Let not sin therefore reign in your mortal body, to make you obey its passions. </a:t>
            </a:r>
            <a:r>
              <a:rPr lang="en-US" b="1" i="0" baseline="30000" dirty="0">
                <a:solidFill>
                  <a:srgbClr val="000000"/>
                </a:solidFill>
                <a:effectLst/>
                <a:latin typeface="Comic Sans MS" panose="030F0702030302020204" pitchFamily="66" charset="0"/>
              </a:rPr>
              <a:t>13 </a:t>
            </a:r>
            <a:r>
              <a:rPr lang="en-US" b="1" i="0" dirty="0">
                <a:solidFill>
                  <a:srgbClr val="000000"/>
                </a:solidFill>
                <a:effectLst/>
                <a:latin typeface="Comic Sans MS" panose="030F0702030302020204" pitchFamily="66" charset="0"/>
              </a:rPr>
              <a:t>Do not present your members to sin as instruments for unrighteousness, but present yourselves to God as those who have been brought from death to life, and your members to God as instruments for righteousness. </a:t>
            </a:r>
            <a:r>
              <a:rPr lang="en-US" b="1" i="0" baseline="30000" dirty="0">
                <a:solidFill>
                  <a:srgbClr val="000000"/>
                </a:solidFill>
                <a:effectLst/>
                <a:latin typeface="Comic Sans MS" panose="030F0702030302020204" pitchFamily="66" charset="0"/>
              </a:rPr>
              <a:t>14 </a:t>
            </a:r>
            <a:r>
              <a:rPr lang="en-US" b="1" i="0" dirty="0">
                <a:solidFill>
                  <a:srgbClr val="000000"/>
                </a:solidFill>
                <a:effectLst/>
                <a:latin typeface="Comic Sans MS" panose="030F0702030302020204" pitchFamily="66" charset="0"/>
              </a:rPr>
              <a:t>For sin will have no dominion over you, since you are not under law but under grace.</a:t>
            </a:r>
            <a:endParaRPr lang="en-US" b="1" dirty="0">
              <a:latin typeface="Comic Sans MS" panose="030F0702030302020204" pitchFamily="66" charset="0"/>
            </a:endParaRPr>
          </a:p>
        </p:txBody>
      </p:sp>
    </p:spTree>
    <p:extLst>
      <p:ext uri="{BB962C8B-B14F-4D97-AF65-F5344CB8AC3E}">
        <p14:creationId xmlns:p14="http://schemas.microsoft.com/office/powerpoint/2010/main" val="63846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ruits of the spirit images">
            <a:extLst>
              <a:ext uri="{FF2B5EF4-FFF2-40B4-BE49-F238E27FC236}">
                <a16:creationId xmlns:a16="http://schemas.microsoft.com/office/drawing/2014/main" id="{BB3EDC0B-F4FB-871A-C4F3-7531E8149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280" y="168951"/>
            <a:ext cx="6680407" cy="646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4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E35EB6-6B1E-7A94-89A9-02636502E723}"/>
              </a:ext>
            </a:extLst>
          </p:cNvPr>
          <p:cNvSpPr txBox="1"/>
          <p:nvPr/>
        </p:nvSpPr>
        <p:spPr>
          <a:xfrm>
            <a:off x="381000" y="320040"/>
            <a:ext cx="11353800" cy="6371296"/>
          </a:xfrm>
          <a:prstGeom prst="rect">
            <a:avLst/>
          </a:prstGeom>
          <a:solidFill>
            <a:srgbClr val="FFC000"/>
          </a:solidFill>
        </p:spPr>
        <p:txBody>
          <a:bodyPr wrap="square">
            <a:spAutoFit/>
          </a:bodyPr>
          <a:lstStyle/>
          <a:p>
            <a:pPr marL="0" marR="0">
              <a:lnSpc>
                <a:spcPct val="115000"/>
              </a:lnSpc>
              <a:spcAft>
                <a:spcPts val="800"/>
              </a:spcAft>
              <a:buNone/>
            </a:pPr>
            <a:r>
              <a:rPr lang="en-US" sz="4400" b="1" kern="100" dirty="0">
                <a:effectLst/>
                <a:latin typeface="Comic Sans MS" panose="030F0702030302020204" pitchFamily="66" charset="0"/>
                <a:ea typeface="Aptos" panose="020B0004020202020204" pitchFamily="34" charset="0"/>
                <a:cs typeface="Times New Roman" panose="02020603050405020304" pitchFamily="18" charset="0"/>
              </a:rPr>
              <a:t>Daily prayer – </a:t>
            </a:r>
          </a:p>
          <a:p>
            <a:pPr marL="0" marR="0">
              <a:lnSpc>
                <a:spcPct val="115000"/>
              </a:lnSpc>
              <a:spcAft>
                <a:spcPts val="800"/>
              </a:spcAft>
            </a:pPr>
            <a:r>
              <a:rPr lang="en-US" sz="4400" b="1" kern="100" dirty="0">
                <a:effectLst/>
                <a:latin typeface="Comic Sans MS" panose="030F0702030302020204" pitchFamily="66" charset="0"/>
                <a:ea typeface="Aptos" panose="020B0004020202020204" pitchFamily="34" charset="0"/>
                <a:cs typeface="Times New Roman" panose="02020603050405020304" pitchFamily="18" charset="0"/>
              </a:rPr>
              <a:t>Holy Spirit I give you today. May I do everything you lead me to do and nothing my flesh wants me to do that is harmful either to me or to others. Lead me and guide me in all I do and if I’m going to do wrong wake me up to hear you saying ‘this is the way, walk in it’.</a:t>
            </a:r>
          </a:p>
        </p:txBody>
      </p:sp>
    </p:spTree>
    <p:extLst>
      <p:ext uri="{BB962C8B-B14F-4D97-AF65-F5344CB8AC3E}">
        <p14:creationId xmlns:p14="http://schemas.microsoft.com/office/powerpoint/2010/main" val="230116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BFE4-40D4-ADB5-2F2F-A2DA466683A9}"/>
              </a:ext>
            </a:extLst>
          </p:cNvPr>
          <p:cNvSpPr>
            <a:spLocks noGrp="1"/>
          </p:cNvSpPr>
          <p:nvPr>
            <p:ph type="title"/>
          </p:nvPr>
        </p:nvSpPr>
        <p:spPr>
          <a:solidFill>
            <a:schemeClr val="accent2"/>
          </a:solidFill>
        </p:spPr>
        <p:txBody>
          <a:bodyPr>
            <a:normAutofit fontScale="90000"/>
          </a:bodyPr>
          <a:lstStyle/>
          <a:p>
            <a:pPr algn="ctr"/>
            <a:r>
              <a:rPr lang="en-US" sz="5400" b="1" kern="100" dirty="0">
                <a:effectLst/>
                <a:latin typeface="Comic Sans MS" panose="030F0702030302020204" pitchFamily="66" charset="0"/>
                <a:ea typeface="Aptos" panose="020B0004020202020204" pitchFamily="34" charset="0"/>
                <a:cs typeface="Times New Roman" panose="02020603050405020304" pitchFamily="18" charset="0"/>
              </a:rPr>
              <a:t>Matthew 11 v 28 - 29</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4AE91F6-6FDD-CEAA-FD96-02A742DBC3C0}"/>
              </a:ext>
            </a:extLst>
          </p:cNvPr>
          <p:cNvSpPr>
            <a:spLocks noGrp="1"/>
          </p:cNvSpPr>
          <p:nvPr>
            <p:ph idx="1"/>
          </p:nvPr>
        </p:nvSpPr>
        <p:spPr>
          <a:solidFill>
            <a:srgbClr val="00B050"/>
          </a:solidFill>
        </p:spPr>
        <p:txBody>
          <a:bodyPr/>
          <a:lstStyle/>
          <a:p>
            <a:pPr marL="0" indent="0">
              <a:buNone/>
            </a:pPr>
            <a:r>
              <a:rPr lang="en-US" b="1" i="0" baseline="30000" dirty="0">
                <a:solidFill>
                  <a:srgbClr val="000000"/>
                </a:solidFill>
                <a:effectLst/>
                <a:latin typeface="Comic Sans MS" panose="030F0702030302020204" pitchFamily="66" charset="0"/>
              </a:rPr>
              <a:t>28 </a:t>
            </a:r>
            <a:r>
              <a:rPr lang="en-US" b="1" i="0" dirty="0">
                <a:solidFill>
                  <a:srgbClr val="000000"/>
                </a:solidFill>
                <a:effectLst/>
                <a:latin typeface="Comic Sans MS" panose="030F0702030302020204" pitchFamily="66" charset="0"/>
              </a:rPr>
              <a:t>Come to me, all who </a:t>
            </a:r>
            <a:r>
              <a:rPr lang="en-US" b="1" i="0" dirty="0" err="1">
                <a:solidFill>
                  <a:srgbClr val="000000"/>
                </a:solidFill>
                <a:effectLst/>
                <a:latin typeface="Comic Sans MS" panose="030F0702030302020204" pitchFamily="66" charset="0"/>
              </a:rPr>
              <a:t>labour</a:t>
            </a:r>
            <a:r>
              <a:rPr lang="en-US" b="1" i="0" dirty="0">
                <a:solidFill>
                  <a:srgbClr val="000000"/>
                </a:solidFill>
                <a:effectLst/>
                <a:latin typeface="Comic Sans MS" panose="030F0702030302020204" pitchFamily="66" charset="0"/>
              </a:rPr>
              <a:t> and are heavy laden, and I will give you rest. </a:t>
            </a:r>
            <a:r>
              <a:rPr lang="en-US" b="1" i="0" baseline="30000" dirty="0">
                <a:solidFill>
                  <a:srgbClr val="000000"/>
                </a:solidFill>
                <a:effectLst/>
                <a:latin typeface="Comic Sans MS" panose="030F0702030302020204" pitchFamily="66" charset="0"/>
              </a:rPr>
              <a:t>29 </a:t>
            </a:r>
            <a:r>
              <a:rPr lang="en-US" b="1" i="0" dirty="0">
                <a:solidFill>
                  <a:srgbClr val="000000"/>
                </a:solidFill>
                <a:effectLst/>
                <a:latin typeface="Comic Sans MS" panose="030F0702030302020204" pitchFamily="66" charset="0"/>
              </a:rPr>
              <a:t>Take my yoke upon you, and learn from me, for I am gentle and lowly in heart, and you will find rest for your souls. </a:t>
            </a:r>
            <a:r>
              <a:rPr lang="en-US" b="1" i="0" baseline="30000" dirty="0">
                <a:solidFill>
                  <a:srgbClr val="000000"/>
                </a:solidFill>
                <a:effectLst/>
                <a:latin typeface="Comic Sans MS" panose="030F0702030302020204" pitchFamily="66" charset="0"/>
              </a:rPr>
              <a:t>30 </a:t>
            </a:r>
            <a:r>
              <a:rPr lang="en-US" b="1" i="0" dirty="0">
                <a:solidFill>
                  <a:srgbClr val="000000"/>
                </a:solidFill>
                <a:effectLst/>
                <a:latin typeface="Comic Sans MS" panose="030F0702030302020204" pitchFamily="66" charset="0"/>
              </a:rPr>
              <a:t>For my yoke is easy, and my burden is light.”</a:t>
            </a:r>
            <a:endParaRPr lang="en-US" b="1" dirty="0">
              <a:latin typeface="Comic Sans MS" panose="030F0702030302020204" pitchFamily="66" charset="0"/>
            </a:endParaRPr>
          </a:p>
        </p:txBody>
      </p:sp>
    </p:spTree>
    <p:extLst>
      <p:ext uri="{BB962C8B-B14F-4D97-AF65-F5344CB8AC3E}">
        <p14:creationId xmlns:p14="http://schemas.microsoft.com/office/powerpoint/2010/main" val="319031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845D-9AE6-E62B-0A6C-8223726AFD2E}"/>
              </a:ext>
            </a:extLst>
          </p:cNvPr>
          <p:cNvSpPr>
            <a:spLocks noGrp="1"/>
          </p:cNvSpPr>
          <p:nvPr>
            <p:ph type="title"/>
          </p:nvPr>
        </p:nvSpPr>
        <p:spPr/>
        <p:txBody>
          <a:bodyPr/>
          <a:lstStyle/>
          <a:p>
            <a:r>
              <a:rPr lang="en-US" sz="4400" b="1" kern="100" dirty="0">
                <a:effectLst/>
                <a:latin typeface="Aptos" panose="020B0004020202020204" pitchFamily="34" charset="0"/>
                <a:ea typeface="Aptos" panose="020B0004020202020204" pitchFamily="34" charset="0"/>
                <a:cs typeface="Times New Roman" panose="02020603050405020304" pitchFamily="18" charset="0"/>
              </a:rPr>
              <a:t>Christ vs Law</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D769B2B9-F509-4720-FA58-BB17428814EC}"/>
              </a:ext>
            </a:extLst>
          </p:cNvPr>
          <p:cNvPicPr>
            <a:picLocks noGrp="1" noChangeAspect="1"/>
          </p:cNvPicPr>
          <p:nvPr>
            <p:ph idx="1"/>
          </p:nvPr>
        </p:nvPicPr>
        <p:blipFill>
          <a:blip r:embed="rId2"/>
          <a:stretch>
            <a:fillRect/>
          </a:stretch>
        </p:blipFill>
        <p:spPr>
          <a:xfrm>
            <a:off x="2407920" y="1185124"/>
            <a:ext cx="6979920" cy="5329776"/>
          </a:xfrm>
          <a:prstGeom prst="rect">
            <a:avLst/>
          </a:prstGeom>
        </p:spPr>
      </p:pic>
      <p:pic>
        <p:nvPicPr>
          <p:cNvPr id="4098" name="Picture 2" descr="Image result for Green Tick">
            <a:extLst>
              <a:ext uri="{FF2B5EF4-FFF2-40B4-BE49-F238E27FC236}">
                <a16:creationId xmlns:a16="http://schemas.microsoft.com/office/drawing/2014/main" id="{0A0F0EE3-F3D9-9AC7-A845-3EE48A554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008" y="2632710"/>
            <a:ext cx="225742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F14BC0-C046-40AD-BF3F-5A5BBAABE2B1}"/>
              </a:ext>
            </a:extLst>
          </p:cNvPr>
          <p:cNvPicPr>
            <a:picLocks noChangeAspect="1"/>
          </p:cNvPicPr>
          <p:nvPr/>
        </p:nvPicPr>
        <p:blipFill>
          <a:blip r:embed="rId4"/>
          <a:stretch>
            <a:fillRect/>
          </a:stretch>
        </p:blipFill>
        <p:spPr>
          <a:xfrm>
            <a:off x="115252" y="2632710"/>
            <a:ext cx="2095500" cy="2095500"/>
          </a:xfrm>
          <a:prstGeom prst="rect">
            <a:avLst/>
          </a:prstGeom>
        </p:spPr>
      </p:pic>
    </p:spTree>
    <p:extLst>
      <p:ext uri="{BB962C8B-B14F-4D97-AF65-F5344CB8AC3E}">
        <p14:creationId xmlns:p14="http://schemas.microsoft.com/office/powerpoint/2010/main" val="295852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0A9C0B-DAD8-FFD3-D7F3-AF10D5BB913F}"/>
              </a:ext>
            </a:extLst>
          </p:cNvPr>
          <p:cNvSpPr txBox="1"/>
          <p:nvPr/>
        </p:nvSpPr>
        <p:spPr>
          <a:xfrm>
            <a:off x="701040" y="381001"/>
            <a:ext cx="10744200" cy="5693866"/>
          </a:xfrm>
          <a:prstGeom prst="rect">
            <a:avLst/>
          </a:prstGeom>
          <a:solidFill>
            <a:srgbClr val="00B0F0"/>
          </a:solidFill>
        </p:spPr>
        <p:txBody>
          <a:bodyPr wrap="square">
            <a:spAutoFit/>
          </a:bodyPr>
          <a:lstStyle/>
          <a:p>
            <a:r>
              <a:rPr lang="en-US" sz="2800" b="1" dirty="0">
                <a:latin typeface="Comic Sans MS" panose="030F0702030302020204" pitchFamily="66" charset="0"/>
              </a:rPr>
              <a:t>Christ Has Set Us Free</a:t>
            </a:r>
          </a:p>
          <a:p>
            <a:r>
              <a:rPr lang="en-US" sz="2800" b="1" dirty="0">
                <a:latin typeface="Comic Sans MS" panose="030F0702030302020204" pitchFamily="66" charset="0"/>
              </a:rPr>
              <a:t>5 For freedom Christ has set us free; stand firm therefore, and do not submit again to a yoke of slavery.</a:t>
            </a:r>
          </a:p>
          <a:p>
            <a:endParaRPr lang="en-US" sz="2800" b="1" dirty="0">
              <a:latin typeface="Comic Sans MS" panose="030F0702030302020204" pitchFamily="66" charset="0"/>
            </a:endParaRPr>
          </a:p>
          <a:p>
            <a:r>
              <a:rPr lang="en-US" sz="2800" b="1" dirty="0">
                <a:latin typeface="Comic Sans MS" panose="030F0702030302020204" pitchFamily="66" charset="0"/>
              </a:rPr>
              <a:t>2 Look: I, Paul, say to you that if you accept circumcision, Christ will be of no advantage to you. 3 I testify again to every man who accepts circumcision that he is obligated to keep the whole law. 4 You are severed from Christ, you who would be justified[a] by the law; you have fallen away from grace. 5 For through the Spirit, by faith, we ourselves eagerly wait for the hope of righteousness. 6 For in Christ Jesus neither circumcision nor uncircumcision counts for anything, but only faith working through love.</a:t>
            </a:r>
          </a:p>
        </p:txBody>
      </p:sp>
    </p:spTree>
    <p:extLst>
      <p:ext uri="{BB962C8B-B14F-4D97-AF65-F5344CB8AC3E}">
        <p14:creationId xmlns:p14="http://schemas.microsoft.com/office/powerpoint/2010/main" val="167798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DD7C-4176-7EE3-8226-30D790762072}"/>
              </a:ext>
            </a:extLst>
          </p:cNvPr>
          <p:cNvSpPr>
            <a:spLocks noGrp="1"/>
          </p:cNvSpPr>
          <p:nvPr>
            <p:ph type="title"/>
          </p:nvPr>
        </p:nvSpPr>
        <p:spPr/>
        <p:txBody>
          <a:bodyPr/>
          <a:lstStyle/>
          <a:p>
            <a:r>
              <a:rPr lang="en-US" sz="4400" b="1" kern="100" dirty="0">
                <a:effectLst/>
                <a:latin typeface="Aptos" panose="020B0004020202020204" pitchFamily="34" charset="0"/>
                <a:ea typeface="Aptos" panose="020B0004020202020204" pitchFamily="34" charset="0"/>
                <a:cs typeface="Times New Roman" panose="02020603050405020304" pitchFamily="18" charset="0"/>
              </a:rPr>
              <a:t>Freedom vs Slavery</a:t>
            </a:r>
            <a:endParaRPr lang="en-US" dirty="0"/>
          </a:p>
        </p:txBody>
      </p:sp>
      <p:pic>
        <p:nvPicPr>
          <p:cNvPr id="4" name="Content Placeholder 3">
            <a:extLst>
              <a:ext uri="{FF2B5EF4-FFF2-40B4-BE49-F238E27FC236}">
                <a16:creationId xmlns:a16="http://schemas.microsoft.com/office/drawing/2014/main" id="{E9588D9F-3F71-61D6-D59F-C809CDE7EDB0}"/>
              </a:ext>
            </a:extLst>
          </p:cNvPr>
          <p:cNvPicPr>
            <a:picLocks noGrp="1" noChangeAspect="1"/>
          </p:cNvPicPr>
          <p:nvPr>
            <p:ph idx="1"/>
          </p:nvPr>
        </p:nvPicPr>
        <p:blipFill>
          <a:blip r:embed="rId2"/>
          <a:stretch>
            <a:fillRect/>
          </a:stretch>
        </p:blipFill>
        <p:spPr>
          <a:xfrm>
            <a:off x="2426037" y="1478280"/>
            <a:ext cx="8062452" cy="4739640"/>
          </a:xfrm>
          <a:prstGeom prst="rect">
            <a:avLst/>
          </a:prstGeom>
        </p:spPr>
      </p:pic>
      <p:pic>
        <p:nvPicPr>
          <p:cNvPr id="6146" name="Picture 2" descr="Image result for left arrow green">
            <a:extLst>
              <a:ext uri="{FF2B5EF4-FFF2-40B4-BE49-F238E27FC236}">
                <a16:creationId xmlns:a16="http://schemas.microsoft.com/office/drawing/2014/main" id="{828D75D0-C317-6A53-D3E4-A757E9E95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12" y="1382554"/>
            <a:ext cx="20669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DF01CC-A7D6-80B1-5F63-F75DA3D2202E}"/>
              </a:ext>
            </a:extLst>
          </p:cNvPr>
          <p:cNvPicPr>
            <a:picLocks noChangeAspect="1"/>
          </p:cNvPicPr>
          <p:nvPr/>
        </p:nvPicPr>
        <p:blipFill>
          <a:blip r:embed="rId4"/>
          <a:stretch>
            <a:fillRect/>
          </a:stretch>
        </p:blipFill>
        <p:spPr>
          <a:xfrm>
            <a:off x="9115792" y="2803843"/>
            <a:ext cx="2717096" cy="3843814"/>
          </a:xfrm>
          <a:prstGeom prst="rect">
            <a:avLst/>
          </a:prstGeom>
        </p:spPr>
      </p:pic>
    </p:spTree>
    <p:extLst>
      <p:ext uri="{BB962C8B-B14F-4D97-AF65-F5344CB8AC3E}">
        <p14:creationId xmlns:p14="http://schemas.microsoft.com/office/powerpoint/2010/main" val="399977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48E2-F9F6-549A-40FE-4F86A1930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55E06-E463-4260-12A5-4B206DE029C6}"/>
              </a:ext>
            </a:extLst>
          </p:cNvPr>
          <p:cNvSpPr>
            <a:spLocks noGrp="1"/>
          </p:cNvSpPr>
          <p:nvPr>
            <p:ph type="title"/>
          </p:nvPr>
        </p:nvSpPr>
        <p:spPr/>
        <p:txBody>
          <a:bodyPr>
            <a:normAutofit fontScale="90000"/>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Flesh vs Spirit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AFF5B4E2-D09E-3582-AC9F-053ED2255E58}"/>
              </a:ext>
            </a:extLst>
          </p:cNvPr>
          <p:cNvPicPr>
            <a:picLocks noGrp="1" noChangeAspect="1"/>
          </p:cNvPicPr>
          <p:nvPr>
            <p:ph idx="1"/>
          </p:nvPr>
        </p:nvPicPr>
        <p:blipFill>
          <a:blip r:embed="rId2"/>
          <a:stretch>
            <a:fillRect/>
          </a:stretch>
        </p:blipFill>
        <p:spPr>
          <a:xfrm>
            <a:off x="1754401" y="1325880"/>
            <a:ext cx="8185998" cy="5044440"/>
          </a:xfrm>
          <a:prstGeom prst="rect">
            <a:avLst/>
          </a:prstGeom>
        </p:spPr>
      </p:pic>
      <p:pic>
        <p:nvPicPr>
          <p:cNvPr id="5122" name="Picture 2" descr="Image result for Green Tick">
            <a:extLst>
              <a:ext uri="{FF2B5EF4-FFF2-40B4-BE49-F238E27FC236}">
                <a16:creationId xmlns:a16="http://schemas.microsoft.com/office/drawing/2014/main" id="{E4028C87-3973-4D1E-D844-04D3D73FE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399" y="2651443"/>
            <a:ext cx="225742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BA9BF8-5360-7D14-6C18-83164626751A}"/>
              </a:ext>
            </a:extLst>
          </p:cNvPr>
          <p:cNvPicPr>
            <a:picLocks noChangeAspect="1"/>
          </p:cNvPicPr>
          <p:nvPr/>
        </p:nvPicPr>
        <p:blipFill>
          <a:blip r:embed="rId4"/>
          <a:stretch>
            <a:fillRect/>
          </a:stretch>
        </p:blipFill>
        <p:spPr>
          <a:xfrm>
            <a:off x="341000" y="4274820"/>
            <a:ext cx="2095500" cy="2095500"/>
          </a:xfrm>
          <a:prstGeom prst="rect">
            <a:avLst/>
          </a:prstGeom>
        </p:spPr>
      </p:pic>
    </p:spTree>
    <p:extLst>
      <p:ext uri="{BB962C8B-B14F-4D97-AF65-F5344CB8AC3E}">
        <p14:creationId xmlns:p14="http://schemas.microsoft.com/office/powerpoint/2010/main" val="83755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8635C3-829C-F0DF-F5C9-8C0D51556817}"/>
              </a:ext>
            </a:extLst>
          </p:cNvPr>
          <p:cNvSpPr txBox="1"/>
          <p:nvPr/>
        </p:nvSpPr>
        <p:spPr>
          <a:xfrm>
            <a:off x="243840" y="228600"/>
            <a:ext cx="11719560" cy="3970318"/>
          </a:xfrm>
          <a:prstGeom prst="rect">
            <a:avLst/>
          </a:prstGeom>
          <a:solidFill>
            <a:srgbClr val="00B0F0"/>
          </a:solidFill>
        </p:spPr>
        <p:txBody>
          <a:bodyPr wrap="square">
            <a:spAutoFit/>
          </a:bodyPr>
          <a:lstStyle/>
          <a:p>
            <a:r>
              <a:rPr lang="en-US" sz="2800" b="1" i="0" baseline="30000" dirty="0">
                <a:solidFill>
                  <a:srgbClr val="000000"/>
                </a:solidFill>
                <a:effectLst/>
                <a:latin typeface="Comic Sans MS" panose="030F0702030302020204" pitchFamily="66" charset="0"/>
              </a:rPr>
              <a:t>7 </a:t>
            </a:r>
            <a:r>
              <a:rPr lang="en-US" sz="2800" b="1" i="0" dirty="0">
                <a:solidFill>
                  <a:srgbClr val="000000"/>
                </a:solidFill>
                <a:effectLst/>
                <a:latin typeface="Comic Sans MS" panose="030F0702030302020204" pitchFamily="66" charset="0"/>
              </a:rPr>
              <a:t>You were running well. Who hindered you from obeying the truth? </a:t>
            </a:r>
            <a:r>
              <a:rPr lang="en-US" sz="2800" b="1" i="0" baseline="30000" dirty="0">
                <a:solidFill>
                  <a:srgbClr val="000000"/>
                </a:solidFill>
                <a:effectLst/>
                <a:latin typeface="Comic Sans MS" panose="030F0702030302020204" pitchFamily="66" charset="0"/>
              </a:rPr>
              <a:t>8 </a:t>
            </a:r>
            <a:r>
              <a:rPr lang="en-US" sz="2800" b="1" i="0" dirty="0">
                <a:solidFill>
                  <a:srgbClr val="000000"/>
                </a:solidFill>
                <a:effectLst/>
                <a:latin typeface="Comic Sans MS" panose="030F0702030302020204" pitchFamily="66" charset="0"/>
              </a:rPr>
              <a:t>This persuasion is not from him who calls you. </a:t>
            </a:r>
            <a:r>
              <a:rPr lang="en-US" sz="2800" b="1" i="0" baseline="30000" dirty="0">
                <a:solidFill>
                  <a:srgbClr val="000000"/>
                </a:solidFill>
                <a:effectLst/>
                <a:latin typeface="Comic Sans MS" panose="030F0702030302020204" pitchFamily="66" charset="0"/>
              </a:rPr>
              <a:t>9 </a:t>
            </a:r>
            <a:r>
              <a:rPr lang="en-US" sz="2800" b="1" i="0" dirty="0">
                <a:solidFill>
                  <a:srgbClr val="000000"/>
                </a:solidFill>
                <a:effectLst/>
                <a:latin typeface="Comic Sans MS" panose="030F0702030302020204" pitchFamily="66" charset="0"/>
              </a:rPr>
              <a:t>A little leaven leavens the whole lump. </a:t>
            </a:r>
            <a:r>
              <a:rPr lang="en-US" sz="2800" b="1" i="0" baseline="30000" dirty="0">
                <a:solidFill>
                  <a:srgbClr val="000000"/>
                </a:solidFill>
                <a:effectLst/>
                <a:latin typeface="Comic Sans MS" panose="030F0702030302020204" pitchFamily="66" charset="0"/>
              </a:rPr>
              <a:t>10 </a:t>
            </a:r>
            <a:r>
              <a:rPr lang="en-US" sz="2800" b="1" i="0" dirty="0">
                <a:solidFill>
                  <a:srgbClr val="000000"/>
                </a:solidFill>
                <a:effectLst/>
                <a:latin typeface="Comic Sans MS" panose="030F0702030302020204" pitchFamily="66" charset="0"/>
              </a:rPr>
              <a:t>I have confidence in the Lord that you will take no other view than mine, and the one who is troubling you will bear the penalty, whoever he is. </a:t>
            </a:r>
            <a:r>
              <a:rPr lang="en-US" sz="2800" b="1" i="0" baseline="30000" dirty="0">
                <a:solidFill>
                  <a:srgbClr val="000000"/>
                </a:solidFill>
                <a:effectLst/>
                <a:latin typeface="Comic Sans MS" panose="030F0702030302020204" pitchFamily="66" charset="0"/>
              </a:rPr>
              <a:t>11 </a:t>
            </a:r>
            <a:r>
              <a:rPr lang="en-US" sz="2800" b="1" i="0" dirty="0">
                <a:solidFill>
                  <a:srgbClr val="000000"/>
                </a:solidFill>
                <a:effectLst/>
                <a:latin typeface="Comic Sans MS" panose="030F0702030302020204" pitchFamily="66" charset="0"/>
              </a:rPr>
              <a:t>But if I, brothers,</a:t>
            </a:r>
            <a:r>
              <a:rPr lang="en-US" sz="2800" b="1" i="0" baseline="30000" dirty="0">
                <a:solidFill>
                  <a:srgbClr val="000000"/>
                </a:solidFill>
                <a:effectLst/>
                <a:latin typeface="Comic Sans MS" panose="030F0702030302020204" pitchFamily="66" charset="0"/>
              </a:rPr>
              <a:t>[</a:t>
            </a:r>
            <a:r>
              <a:rPr lang="en-US" sz="2800" b="1" i="0" baseline="30000" dirty="0">
                <a:solidFill>
                  <a:srgbClr val="4A4A4A"/>
                </a:solidFill>
                <a:effectLst/>
                <a:latin typeface="Comic Sans MS" panose="030F0702030302020204" pitchFamily="66" charset="0"/>
                <a:hlinkClick r:id="rId2" tooltip="See footnote b"/>
              </a:rPr>
              <a:t>b</a:t>
            </a:r>
            <a:r>
              <a:rPr lang="en-US" sz="2800" b="1" i="0" baseline="30000" dirty="0">
                <a:solidFill>
                  <a:srgbClr val="000000"/>
                </a:solidFill>
                <a:effectLst/>
                <a:latin typeface="Comic Sans MS" panose="030F0702030302020204" pitchFamily="66" charset="0"/>
              </a:rPr>
              <a:t>]</a:t>
            </a:r>
            <a:r>
              <a:rPr lang="en-US" sz="2800" b="1" i="0" dirty="0">
                <a:solidFill>
                  <a:srgbClr val="000000"/>
                </a:solidFill>
                <a:effectLst/>
                <a:latin typeface="Comic Sans MS" panose="030F0702030302020204" pitchFamily="66" charset="0"/>
              </a:rPr>
              <a:t> still preach</a:t>
            </a:r>
            <a:r>
              <a:rPr lang="en-US" sz="2800" b="1" i="0" baseline="30000" dirty="0">
                <a:solidFill>
                  <a:srgbClr val="000000"/>
                </a:solidFill>
                <a:effectLst/>
                <a:latin typeface="Comic Sans MS" panose="030F0702030302020204" pitchFamily="66" charset="0"/>
              </a:rPr>
              <a:t>[</a:t>
            </a:r>
            <a:r>
              <a:rPr lang="en-US" sz="2800" b="1" i="0" baseline="30000" dirty="0">
                <a:solidFill>
                  <a:srgbClr val="4A4A4A"/>
                </a:solidFill>
                <a:effectLst/>
                <a:latin typeface="Comic Sans MS" panose="030F0702030302020204" pitchFamily="66" charset="0"/>
                <a:hlinkClick r:id="rId3" tooltip="See footnote c"/>
              </a:rPr>
              <a:t>c</a:t>
            </a:r>
            <a:r>
              <a:rPr lang="en-US" sz="2800" b="1" i="0" baseline="30000" dirty="0">
                <a:solidFill>
                  <a:srgbClr val="000000"/>
                </a:solidFill>
                <a:effectLst/>
                <a:latin typeface="Comic Sans MS" panose="030F0702030302020204" pitchFamily="66" charset="0"/>
              </a:rPr>
              <a:t>]</a:t>
            </a:r>
            <a:r>
              <a:rPr lang="en-US" sz="2800" b="1" i="0" dirty="0">
                <a:solidFill>
                  <a:srgbClr val="000000"/>
                </a:solidFill>
                <a:effectLst/>
                <a:latin typeface="Comic Sans MS" panose="030F0702030302020204" pitchFamily="66" charset="0"/>
              </a:rPr>
              <a:t> circumcision, why am I still being persecuted? In that case the offence of the cross has been removed. </a:t>
            </a:r>
            <a:r>
              <a:rPr lang="en-US" sz="2800" b="1" i="0" baseline="30000" dirty="0">
                <a:solidFill>
                  <a:srgbClr val="000000"/>
                </a:solidFill>
                <a:effectLst/>
                <a:latin typeface="Comic Sans MS" panose="030F0702030302020204" pitchFamily="66" charset="0"/>
              </a:rPr>
              <a:t>12 </a:t>
            </a:r>
            <a:r>
              <a:rPr lang="en-US" sz="2800" b="1" i="0" dirty="0">
                <a:solidFill>
                  <a:srgbClr val="000000"/>
                </a:solidFill>
                <a:effectLst/>
                <a:latin typeface="Comic Sans MS" panose="030F0702030302020204" pitchFamily="66" charset="0"/>
              </a:rPr>
              <a:t>I wish those who unsettle you would emasculate themselves!</a:t>
            </a:r>
            <a:endParaRPr lang="en-US" sz="2800" b="1" dirty="0">
              <a:latin typeface="Comic Sans MS" panose="030F0702030302020204" pitchFamily="66" charset="0"/>
            </a:endParaRPr>
          </a:p>
        </p:txBody>
      </p:sp>
    </p:spTree>
    <p:extLst>
      <p:ext uri="{BB962C8B-B14F-4D97-AF65-F5344CB8AC3E}">
        <p14:creationId xmlns:p14="http://schemas.microsoft.com/office/powerpoint/2010/main" val="58368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54712-7BDA-096C-9633-9353C524B8B8}"/>
              </a:ext>
            </a:extLst>
          </p:cNvPr>
          <p:cNvSpPr txBox="1"/>
          <p:nvPr/>
        </p:nvSpPr>
        <p:spPr>
          <a:xfrm>
            <a:off x="350520" y="243840"/>
            <a:ext cx="11430000" cy="5988819"/>
          </a:xfrm>
          <a:prstGeom prst="rect">
            <a:avLst/>
          </a:prstGeom>
          <a:solidFill>
            <a:srgbClr val="00B0F0"/>
          </a:solidFill>
        </p:spPr>
        <p:txBody>
          <a:bodyPr wrap="square">
            <a:spAutoFit/>
          </a:bodyPr>
          <a:lstStyle/>
          <a:p>
            <a:pPr algn="l">
              <a:buNone/>
            </a:pPr>
            <a:r>
              <a:rPr lang="en-US" sz="2800" b="1" i="0" baseline="30000" dirty="0">
                <a:solidFill>
                  <a:srgbClr val="000000"/>
                </a:solidFill>
                <a:effectLst/>
                <a:latin typeface="Comic Sans MS" panose="030F0702030302020204" pitchFamily="66" charset="0"/>
              </a:rPr>
              <a:t>13 </a:t>
            </a:r>
            <a:r>
              <a:rPr lang="en-US" sz="2800" b="1" i="0" dirty="0">
                <a:solidFill>
                  <a:srgbClr val="000000"/>
                </a:solidFill>
                <a:effectLst/>
                <a:latin typeface="Comic Sans MS" panose="030F0702030302020204" pitchFamily="66" charset="0"/>
              </a:rPr>
              <a:t>For you were called to freedom, brothers. Only do not use your freedom as an opportunity for the flesh, but through love serve one another. </a:t>
            </a:r>
            <a:r>
              <a:rPr lang="en-US" sz="2800" b="1" i="0" baseline="30000" dirty="0">
                <a:solidFill>
                  <a:srgbClr val="000000"/>
                </a:solidFill>
                <a:effectLst/>
                <a:latin typeface="Comic Sans MS" panose="030F0702030302020204" pitchFamily="66" charset="0"/>
              </a:rPr>
              <a:t>14 </a:t>
            </a:r>
            <a:r>
              <a:rPr lang="en-US" sz="2800" b="1" i="0" dirty="0">
                <a:solidFill>
                  <a:srgbClr val="000000"/>
                </a:solidFill>
                <a:effectLst/>
                <a:latin typeface="Comic Sans MS" panose="030F0702030302020204" pitchFamily="66" charset="0"/>
              </a:rPr>
              <a:t>For the whole law is fulfilled in one word: “You shall love your </a:t>
            </a:r>
            <a:r>
              <a:rPr lang="en-US" sz="2800" b="1" i="0" dirty="0" err="1">
                <a:solidFill>
                  <a:srgbClr val="000000"/>
                </a:solidFill>
                <a:effectLst/>
                <a:latin typeface="Comic Sans MS" panose="030F0702030302020204" pitchFamily="66" charset="0"/>
              </a:rPr>
              <a:t>neighbour</a:t>
            </a:r>
            <a:r>
              <a:rPr lang="en-US" sz="2800" b="1" i="0" dirty="0">
                <a:solidFill>
                  <a:srgbClr val="000000"/>
                </a:solidFill>
                <a:effectLst/>
                <a:latin typeface="Comic Sans MS" panose="030F0702030302020204" pitchFamily="66" charset="0"/>
              </a:rPr>
              <a:t> as yourself.” </a:t>
            </a:r>
            <a:r>
              <a:rPr lang="en-US" sz="2800" b="1" i="0" baseline="30000" dirty="0">
                <a:solidFill>
                  <a:srgbClr val="000000"/>
                </a:solidFill>
                <a:effectLst/>
                <a:latin typeface="Comic Sans MS" panose="030F0702030302020204" pitchFamily="66" charset="0"/>
              </a:rPr>
              <a:t>15 </a:t>
            </a:r>
            <a:r>
              <a:rPr lang="en-US" sz="2800" b="1" i="0" dirty="0">
                <a:solidFill>
                  <a:srgbClr val="000000"/>
                </a:solidFill>
                <a:effectLst/>
                <a:latin typeface="Comic Sans MS" panose="030F0702030302020204" pitchFamily="66" charset="0"/>
              </a:rPr>
              <a:t>But if you bite and devour one another, watch out that you are not consumed by one another.</a:t>
            </a:r>
          </a:p>
          <a:p>
            <a:pPr algn="l">
              <a:spcBef>
                <a:spcPts val="1500"/>
              </a:spcBef>
              <a:spcAft>
                <a:spcPts val="750"/>
              </a:spcAft>
              <a:buNone/>
            </a:pPr>
            <a:r>
              <a:rPr lang="en-US" sz="2800" b="1" i="0" dirty="0">
                <a:solidFill>
                  <a:srgbClr val="000000"/>
                </a:solidFill>
                <a:effectLst/>
                <a:latin typeface="Comic Sans MS" panose="030F0702030302020204" pitchFamily="66" charset="0"/>
              </a:rPr>
              <a:t>Walk by the Spirit</a:t>
            </a:r>
          </a:p>
          <a:p>
            <a:pPr algn="l"/>
            <a:r>
              <a:rPr lang="en-US" sz="2800" b="1" i="0" baseline="30000" dirty="0">
                <a:solidFill>
                  <a:srgbClr val="000000"/>
                </a:solidFill>
                <a:effectLst/>
                <a:latin typeface="Comic Sans MS" panose="030F0702030302020204" pitchFamily="66" charset="0"/>
              </a:rPr>
              <a:t>16 </a:t>
            </a:r>
            <a:r>
              <a:rPr lang="en-US" sz="2800" b="1" i="0" dirty="0">
                <a:solidFill>
                  <a:srgbClr val="000000"/>
                </a:solidFill>
                <a:effectLst/>
                <a:latin typeface="Comic Sans MS" panose="030F0702030302020204" pitchFamily="66" charset="0"/>
              </a:rPr>
              <a:t>But I say, walk by the Spirit, and you will not gratify the desires of the flesh. </a:t>
            </a:r>
            <a:r>
              <a:rPr lang="en-US" sz="2800" b="1" i="0" baseline="30000" dirty="0">
                <a:solidFill>
                  <a:srgbClr val="000000"/>
                </a:solidFill>
                <a:effectLst/>
                <a:latin typeface="Comic Sans MS" panose="030F0702030302020204" pitchFamily="66" charset="0"/>
              </a:rPr>
              <a:t>17 </a:t>
            </a:r>
            <a:r>
              <a:rPr lang="en-US" sz="2800" b="1" i="0" dirty="0">
                <a:solidFill>
                  <a:srgbClr val="000000"/>
                </a:solidFill>
                <a:effectLst/>
                <a:latin typeface="Comic Sans MS" panose="030F0702030302020204" pitchFamily="66" charset="0"/>
              </a:rPr>
              <a:t>For the desires of the flesh are against the Spirit, and the desires of the Spirit are against the flesh, for these are opposed to each other, to keep you from doing the things you want to do. </a:t>
            </a:r>
            <a:r>
              <a:rPr lang="en-US" sz="2800" b="1" i="0" baseline="30000" dirty="0">
                <a:solidFill>
                  <a:srgbClr val="000000"/>
                </a:solidFill>
                <a:effectLst/>
                <a:latin typeface="Comic Sans MS" panose="030F0702030302020204" pitchFamily="66" charset="0"/>
              </a:rPr>
              <a:t>18 </a:t>
            </a:r>
            <a:r>
              <a:rPr lang="en-US" sz="2800" b="1" i="0" dirty="0">
                <a:solidFill>
                  <a:srgbClr val="000000"/>
                </a:solidFill>
                <a:effectLst/>
                <a:latin typeface="Comic Sans MS" panose="030F0702030302020204" pitchFamily="66" charset="0"/>
              </a:rPr>
              <a:t>But if you are led by the Spirit, you are not under the law. </a:t>
            </a:r>
          </a:p>
        </p:txBody>
      </p:sp>
    </p:spTree>
    <p:extLst>
      <p:ext uri="{BB962C8B-B14F-4D97-AF65-F5344CB8AC3E}">
        <p14:creationId xmlns:p14="http://schemas.microsoft.com/office/powerpoint/2010/main" val="17933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6D3EB6-8E2C-DD3A-FBBC-75CF59D0AEAB}"/>
              </a:ext>
            </a:extLst>
          </p:cNvPr>
          <p:cNvSpPr txBox="1"/>
          <p:nvPr/>
        </p:nvSpPr>
        <p:spPr>
          <a:xfrm>
            <a:off x="228600" y="198121"/>
            <a:ext cx="11612880" cy="5693866"/>
          </a:xfrm>
          <a:prstGeom prst="rect">
            <a:avLst/>
          </a:prstGeom>
          <a:solidFill>
            <a:srgbClr val="00B0F0"/>
          </a:solidFill>
        </p:spPr>
        <p:txBody>
          <a:bodyPr wrap="square">
            <a:spAutoFit/>
          </a:bodyPr>
          <a:lstStyle/>
          <a:p>
            <a:pPr algn="l">
              <a:buNone/>
            </a:pPr>
            <a:r>
              <a:rPr lang="en-US" sz="2800" b="1" i="0" baseline="30000" dirty="0">
                <a:solidFill>
                  <a:srgbClr val="000000"/>
                </a:solidFill>
                <a:effectLst/>
                <a:latin typeface="Comic Sans MS" panose="030F0702030302020204" pitchFamily="66" charset="0"/>
              </a:rPr>
              <a:t>19 </a:t>
            </a:r>
            <a:r>
              <a:rPr lang="en-US" sz="2800" b="1" i="0" dirty="0">
                <a:solidFill>
                  <a:srgbClr val="000000"/>
                </a:solidFill>
                <a:effectLst/>
                <a:latin typeface="Comic Sans MS" panose="030F0702030302020204" pitchFamily="66" charset="0"/>
              </a:rPr>
              <a:t>Now the works of the flesh are evident: sexual immorality, impurity, sensuality, </a:t>
            </a:r>
            <a:r>
              <a:rPr lang="en-US" sz="2800" b="1" i="0" baseline="30000" dirty="0">
                <a:solidFill>
                  <a:srgbClr val="000000"/>
                </a:solidFill>
                <a:effectLst/>
                <a:latin typeface="Comic Sans MS" panose="030F0702030302020204" pitchFamily="66" charset="0"/>
              </a:rPr>
              <a:t>20 </a:t>
            </a:r>
            <a:r>
              <a:rPr lang="en-US" sz="2800" b="1" i="0" dirty="0">
                <a:solidFill>
                  <a:srgbClr val="000000"/>
                </a:solidFill>
                <a:effectLst/>
                <a:latin typeface="Comic Sans MS" panose="030F0702030302020204" pitchFamily="66" charset="0"/>
              </a:rPr>
              <a:t>idolatry, sorcery, enmity, strife, jealousy, fits of anger, rivalries, dissensions, divisions, </a:t>
            </a:r>
            <a:r>
              <a:rPr lang="en-US" sz="2800" b="1" i="0" baseline="30000" dirty="0">
                <a:solidFill>
                  <a:srgbClr val="000000"/>
                </a:solidFill>
                <a:effectLst/>
                <a:latin typeface="Comic Sans MS" panose="030F0702030302020204" pitchFamily="66" charset="0"/>
              </a:rPr>
              <a:t>21 </a:t>
            </a:r>
            <a:r>
              <a:rPr lang="en-US" sz="2800" b="1" i="0" dirty="0">
                <a:solidFill>
                  <a:srgbClr val="000000"/>
                </a:solidFill>
                <a:effectLst/>
                <a:latin typeface="Comic Sans MS" panose="030F0702030302020204" pitchFamily="66" charset="0"/>
              </a:rPr>
              <a:t>envy,</a:t>
            </a:r>
            <a:r>
              <a:rPr lang="en-US" sz="2800" b="1" i="0" baseline="30000" dirty="0">
                <a:solidFill>
                  <a:srgbClr val="000000"/>
                </a:solidFill>
                <a:effectLst/>
                <a:latin typeface="Comic Sans MS" panose="030F0702030302020204" pitchFamily="66" charset="0"/>
              </a:rPr>
              <a:t>[</a:t>
            </a:r>
            <a:r>
              <a:rPr lang="en-US" sz="2800" b="1" i="0" baseline="30000" dirty="0">
                <a:solidFill>
                  <a:srgbClr val="4A4A4A"/>
                </a:solidFill>
                <a:effectLst/>
                <a:latin typeface="Comic Sans MS" panose="030F0702030302020204" pitchFamily="66" charset="0"/>
                <a:hlinkClick r:id="rId2" tooltip="See footnote d"/>
              </a:rPr>
              <a:t>d</a:t>
            </a:r>
            <a:r>
              <a:rPr lang="en-US" sz="2800" b="1" i="0" baseline="30000" dirty="0">
                <a:solidFill>
                  <a:srgbClr val="000000"/>
                </a:solidFill>
                <a:effectLst/>
                <a:latin typeface="Comic Sans MS" panose="030F0702030302020204" pitchFamily="66" charset="0"/>
              </a:rPr>
              <a:t>]</a:t>
            </a:r>
            <a:r>
              <a:rPr lang="en-US" sz="2800" b="1" i="0" dirty="0">
                <a:solidFill>
                  <a:srgbClr val="000000"/>
                </a:solidFill>
                <a:effectLst/>
                <a:latin typeface="Comic Sans MS" panose="030F0702030302020204" pitchFamily="66" charset="0"/>
              </a:rPr>
              <a:t> drunkenness, orgies, and things like these. I warn you, as I warned you before, that those who do such things will not inherit the kingdom of God. </a:t>
            </a:r>
            <a:r>
              <a:rPr lang="en-US" sz="2800" b="1" i="0" baseline="30000" dirty="0">
                <a:solidFill>
                  <a:srgbClr val="000000"/>
                </a:solidFill>
                <a:effectLst/>
                <a:latin typeface="Comic Sans MS" panose="030F0702030302020204" pitchFamily="66" charset="0"/>
              </a:rPr>
              <a:t>22 </a:t>
            </a:r>
            <a:r>
              <a:rPr lang="en-US" sz="2800" b="1" i="0" dirty="0">
                <a:solidFill>
                  <a:srgbClr val="000000"/>
                </a:solidFill>
                <a:effectLst/>
                <a:latin typeface="Comic Sans MS" panose="030F0702030302020204" pitchFamily="66" charset="0"/>
              </a:rPr>
              <a:t>But the fruit of the Spirit is love, joy, peace, patience, kindness, goodness, faithfulness, </a:t>
            </a:r>
            <a:r>
              <a:rPr lang="en-US" sz="2800" b="1" i="0" baseline="30000" dirty="0">
                <a:solidFill>
                  <a:srgbClr val="000000"/>
                </a:solidFill>
                <a:effectLst/>
                <a:latin typeface="Comic Sans MS" panose="030F0702030302020204" pitchFamily="66" charset="0"/>
              </a:rPr>
              <a:t>23 </a:t>
            </a:r>
            <a:r>
              <a:rPr lang="en-US" sz="2800" b="1" i="0" dirty="0">
                <a:solidFill>
                  <a:srgbClr val="000000"/>
                </a:solidFill>
                <a:effectLst/>
                <a:latin typeface="Comic Sans MS" panose="030F0702030302020204" pitchFamily="66" charset="0"/>
              </a:rPr>
              <a:t>gentleness, self-control; against such things there is no law. </a:t>
            </a:r>
            <a:r>
              <a:rPr lang="en-US" sz="2800" b="1" i="0" baseline="30000" dirty="0">
                <a:solidFill>
                  <a:srgbClr val="000000"/>
                </a:solidFill>
                <a:effectLst/>
                <a:latin typeface="Comic Sans MS" panose="030F0702030302020204" pitchFamily="66" charset="0"/>
              </a:rPr>
              <a:t>24 </a:t>
            </a:r>
            <a:r>
              <a:rPr lang="en-US" sz="2800" b="1" i="0" dirty="0">
                <a:solidFill>
                  <a:srgbClr val="000000"/>
                </a:solidFill>
                <a:effectLst/>
                <a:latin typeface="Comic Sans MS" panose="030F0702030302020204" pitchFamily="66" charset="0"/>
              </a:rPr>
              <a:t>And those who belong to Christ Jesus have crucified the flesh with its passions and desires.</a:t>
            </a:r>
          </a:p>
          <a:p>
            <a:pPr algn="l"/>
            <a:r>
              <a:rPr lang="en-US" sz="2800" b="1" i="0" baseline="30000" dirty="0">
                <a:solidFill>
                  <a:srgbClr val="000000"/>
                </a:solidFill>
                <a:effectLst/>
                <a:latin typeface="Comic Sans MS" panose="030F0702030302020204" pitchFamily="66" charset="0"/>
              </a:rPr>
              <a:t>25 </a:t>
            </a:r>
            <a:r>
              <a:rPr lang="en-US" sz="2800" b="1" i="0" dirty="0">
                <a:solidFill>
                  <a:srgbClr val="000000"/>
                </a:solidFill>
                <a:effectLst/>
                <a:latin typeface="Comic Sans MS" panose="030F0702030302020204" pitchFamily="66" charset="0"/>
              </a:rPr>
              <a:t>If we live by the Spirit, let us also walk by the Spirit. </a:t>
            </a:r>
            <a:r>
              <a:rPr lang="en-US" sz="2800" b="1" i="0" baseline="30000" dirty="0">
                <a:solidFill>
                  <a:srgbClr val="000000"/>
                </a:solidFill>
                <a:effectLst/>
                <a:latin typeface="Comic Sans MS" panose="030F0702030302020204" pitchFamily="66" charset="0"/>
              </a:rPr>
              <a:t>26 </a:t>
            </a:r>
            <a:r>
              <a:rPr lang="en-US" sz="2800" b="1" i="0" dirty="0">
                <a:solidFill>
                  <a:srgbClr val="000000"/>
                </a:solidFill>
                <a:effectLst/>
                <a:latin typeface="Comic Sans MS" panose="030F0702030302020204" pitchFamily="66" charset="0"/>
              </a:rPr>
              <a:t>Let us not become conceited, provoking one another, envying one another.</a:t>
            </a:r>
          </a:p>
        </p:txBody>
      </p:sp>
    </p:spTree>
    <p:extLst>
      <p:ext uri="{BB962C8B-B14F-4D97-AF65-F5344CB8AC3E}">
        <p14:creationId xmlns:p14="http://schemas.microsoft.com/office/powerpoint/2010/main" val="182392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F111-F11E-D37E-6817-C25B270EC0BD}"/>
              </a:ext>
            </a:extLst>
          </p:cNvPr>
          <p:cNvSpPr>
            <a:spLocks noGrp="1"/>
          </p:cNvSpPr>
          <p:nvPr>
            <p:ph type="title"/>
          </p:nvPr>
        </p:nvSpPr>
        <p:spPr>
          <a:solidFill>
            <a:srgbClr val="FF0000"/>
          </a:solidFill>
        </p:spPr>
        <p:txBody>
          <a:bodyPr>
            <a:normAutofit/>
          </a:bodyPr>
          <a:lstStyle/>
          <a:p>
            <a:pPr algn="ctr"/>
            <a:r>
              <a:rPr lang="en-US" sz="5400" b="1" dirty="0">
                <a:latin typeface="Comic Sans MS" panose="030F0702030302020204" pitchFamily="66" charset="0"/>
              </a:rPr>
              <a:t>Freedom!</a:t>
            </a:r>
          </a:p>
        </p:txBody>
      </p:sp>
      <p:sp>
        <p:nvSpPr>
          <p:cNvPr id="3" name="Content Placeholder 2">
            <a:extLst>
              <a:ext uri="{FF2B5EF4-FFF2-40B4-BE49-F238E27FC236}">
                <a16:creationId xmlns:a16="http://schemas.microsoft.com/office/drawing/2014/main" id="{EE45830D-B749-0927-5F55-75FD8A7D9659}"/>
              </a:ext>
            </a:extLst>
          </p:cNvPr>
          <p:cNvSpPr>
            <a:spLocks noGrp="1"/>
          </p:cNvSpPr>
          <p:nvPr>
            <p:ph idx="1"/>
          </p:nvPr>
        </p:nvSpPr>
        <p:spPr>
          <a:solidFill>
            <a:srgbClr val="92D050"/>
          </a:solidFill>
        </p:spPr>
        <p:txBody>
          <a:bodyPr>
            <a:normAutofit/>
          </a:bodyPr>
          <a:lstStyle/>
          <a:p>
            <a:r>
              <a:rPr lang="en-US" sz="4000" b="1" dirty="0">
                <a:latin typeface="Comic Sans MS" panose="030F0702030302020204" pitchFamily="66" charset="0"/>
              </a:rPr>
              <a:t>Children of God</a:t>
            </a:r>
          </a:p>
          <a:p>
            <a:r>
              <a:rPr lang="en-US" sz="4000" b="1" dirty="0">
                <a:latin typeface="Comic Sans MS" panose="030F0702030302020204" pitchFamily="66" charset="0"/>
              </a:rPr>
              <a:t>Heavenly home</a:t>
            </a:r>
          </a:p>
          <a:p>
            <a:r>
              <a:rPr lang="en-US" sz="4000" b="1" dirty="0">
                <a:latin typeface="Comic Sans MS" panose="030F0702030302020204" pitchFamily="66" charset="0"/>
              </a:rPr>
              <a:t>Eternal life</a:t>
            </a:r>
          </a:p>
          <a:p>
            <a:r>
              <a:rPr lang="en-US" sz="4000" b="1" dirty="0">
                <a:latin typeface="Comic Sans MS" panose="030F0702030302020204" pitchFamily="66" charset="0"/>
              </a:rPr>
              <a:t>Relationship with the Father</a:t>
            </a:r>
          </a:p>
        </p:txBody>
      </p:sp>
    </p:spTree>
    <p:extLst>
      <p:ext uri="{BB962C8B-B14F-4D97-AF65-F5344CB8AC3E}">
        <p14:creationId xmlns:p14="http://schemas.microsoft.com/office/powerpoint/2010/main" val="333010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56A031-2532-4031-4724-BE8F12101994}"/>
              </a:ext>
            </a:extLst>
          </p:cNvPr>
          <p:cNvSpPr txBox="1"/>
          <p:nvPr/>
        </p:nvSpPr>
        <p:spPr>
          <a:xfrm>
            <a:off x="548640" y="341393"/>
            <a:ext cx="6096000" cy="2788007"/>
          </a:xfrm>
          <a:prstGeom prst="rect">
            <a:avLst/>
          </a:prstGeom>
          <a:noFill/>
        </p:spPr>
        <p:txBody>
          <a:bodyPr wrap="square">
            <a:spAutoFit/>
          </a:bodyPr>
          <a:lstStyle/>
          <a:p>
            <a:pPr marL="0" marR="0">
              <a:lnSpc>
                <a:spcPct val="115000"/>
              </a:lnSpc>
              <a:spcAft>
                <a:spcPts val="800"/>
              </a:spcAft>
              <a:buNone/>
            </a:pPr>
            <a:r>
              <a:rPr lang="en-US" sz="4800" b="1" kern="100" dirty="0">
                <a:effectLst/>
                <a:latin typeface="Comic Sans MS" panose="030F0702030302020204" pitchFamily="66" charset="0"/>
                <a:ea typeface="Aptos" panose="020B0004020202020204" pitchFamily="34" charset="0"/>
                <a:cs typeface="Times New Roman" panose="02020603050405020304" pitchFamily="18" charset="0"/>
              </a:rPr>
              <a:t>Christ vs Law</a:t>
            </a:r>
          </a:p>
          <a:p>
            <a:pPr marL="0" marR="0">
              <a:lnSpc>
                <a:spcPct val="115000"/>
              </a:lnSpc>
              <a:spcAft>
                <a:spcPts val="800"/>
              </a:spcAft>
              <a:buNone/>
            </a:pPr>
            <a:r>
              <a:rPr lang="en-US" sz="4800" b="1" kern="100" dirty="0">
                <a:effectLst/>
                <a:latin typeface="Comic Sans MS" panose="030F0702030302020204" pitchFamily="66" charset="0"/>
                <a:ea typeface="Aptos" panose="020B0004020202020204" pitchFamily="34" charset="0"/>
                <a:cs typeface="Times New Roman" panose="02020603050405020304" pitchFamily="18" charset="0"/>
              </a:rPr>
              <a:t>Freedom vs Slavery</a:t>
            </a:r>
          </a:p>
          <a:p>
            <a:pPr marL="0" marR="0">
              <a:lnSpc>
                <a:spcPct val="115000"/>
              </a:lnSpc>
              <a:spcAft>
                <a:spcPts val="800"/>
              </a:spcAft>
            </a:pPr>
            <a:r>
              <a:rPr lang="en-US" sz="4800" b="1" kern="100" dirty="0">
                <a:effectLst/>
                <a:latin typeface="Comic Sans MS" panose="030F0702030302020204" pitchFamily="66" charset="0"/>
                <a:ea typeface="Aptos" panose="020B0004020202020204" pitchFamily="34" charset="0"/>
                <a:cs typeface="Times New Roman" panose="02020603050405020304" pitchFamily="18" charset="0"/>
              </a:rPr>
              <a:t>Flesh vs Spirit</a:t>
            </a:r>
          </a:p>
        </p:txBody>
      </p:sp>
      <p:pic>
        <p:nvPicPr>
          <p:cNvPr id="1026" name="Picture 2" descr="Image result for Jesus vs Law images">
            <a:extLst>
              <a:ext uri="{FF2B5EF4-FFF2-40B4-BE49-F238E27FC236}">
                <a16:creationId xmlns:a16="http://schemas.microsoft.com/office/drawing/2014/main" id="{2524759E-AF1E-2B4D-579A-0DC24D63E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773" y="341392"/>
            <a:ext cx="4517707" cy="3460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edom vs slavery images">
            <a:extLst>
              <a:ext uri="{FF2B5EF4-FFF2-40B4-BE49-F238E27FC236}">
                <a16:creationId xmlns:a16="http://schemas.microsoft.com/office/drawing/2014/main" id="{5D264765-4B7F-F8BA-C92F-0AC4AACF7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429" y="3428999"/>
            <a:ext cx="4517707"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lesh vs spirit images">
            <a:extLst>
              <a:ext uri="{FF2B5EF4-FFF2-40B4-BE49-F238E27FC236}">
                <a16:creationId xmlns:a16="http://schemas.microsoft.com/office/drawing/2014/main" id="{52891DBE-3DBC-4DD0-2B99-898CDC241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560" y="3755093"/>
            <a:ext cx="4693920" cy="289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3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CBED-0617-CC19-8EC5-4CAD5747FCAD}"/>
              </a:ext>
            </a:extLst>
          </p:cNvPr>
          <p:cNvSpPr>
            <a:spLocks noGrp="1"/>
          </p:cNvSpPr>
          <p:nvPr>
            <p:ph type="title"/>
          </p:nvPr>
        </p:nvSpPr>
        <p:spPr/>
        <p:txBody>
          <a:bodyPr>
            <a:normAutofit fontScale="90000"/>
          </a:bodyPr>
          <a:lstStyle/>
          <a:p>
            <a:pPr algn="ctr"/>
            <a:r>
              <a:rPr lang="en-US" sz="6000" b="1" kern="100" dirty="0">
                <a:effectLst/>
                <a:latin typeface="Comic Sans MS" panose="030F0702030302020204" pitchFamily="66" charset="0"/>
                <a:ea typeface="Aptos" panose="020B0004020202020204" pitchFamily="34" charset="0"/>
                <a:cs typeface="Times New Roman" panose="02020603050405020304" pitchFamily="18" charset="0"/>
              </a:rPr>
              <a:t>Christ vs Law</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A8982AE0-001C-07C5-BC70-34D0BB16956F}"/>
              </a:ext>
            </a:extLst>
          </p:cNvPr>
          <p:cNvPicPr>
            <a:picLocks noGrp="1" noChangeAspect="1"/>
          </p:cNvPicPr>
          <p:nvPr>
            <p:ph idx="1"/>
          </p:nvPr>
        </p:nvPicPr>
        <p:blipFill>
          <a:blip r:embed="rId2"/>
          <a:stretch>
            <a:fillRect/>
          </a:stretch>
        </p:blipFill>
        <p:spPr>
          <a:xfrm>
            <a:off x="2575560" y="1313131"/>
            <a:ext cx="7086600" cy="5411235"/>
          </a:xfrm>
          <a:prstGeom prst="rect">
            <a:avLst/>
          </a:prstGeom>
        </p:spPr>
      </p:pic>
    </p:spTree>
    <p:extLst>
      <p:ext uri="{BB962C8B-B14F-4D97-AF65-F5344CB8AC3E}">
        <p14:creationId xmlns:p14="http://schemas.microsoft.com/office/powerpoint/2010/main" val="335553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FBFC-1919-9467-8DCC-474F9550DB4A}"/>
              </a:ext>
            </a:extLst>
          </p:cNvPr>
          <p:cNvSpPr>
            <a:spLocks noGrp="1"/>
          </p:cNvSpPr>
          <p:nvPr>
            <p:ph type="title"/>
          </p:nvPr>
        </p:nvSpPr>
        <p:spPr>
          <a:solidFill>
            <a:srgbClr val="00B050"/>
          </a:solidFill>
        </p:spPr>
        <p:txBody>
          <a:bodyPr>
            <a:normAutofit/>
          </a:bodyPr>
          <a:lstStyle/>
          <a:p>
            <a:r>
              <a:rPr lang="en-US" sz="5400" b="1" dirty="0">
                <a:latin typeface="Comic Sans MS" panose="030F0702030302020204" pitchFamily="66" charset="0"/>
              </a:rPr>
              <a:t>Romans 3 v 20</a:t>
            </a:r>
          </a:p>
        </p:txBody>
      </p:sp>
      <p:sp>
        <p:nvSpPr>
          <p:cNvPr id="3" name="Content Placeholder 2">
            <a:extLst>
              <a:ext uri="{FF2B5EF4-FFF2-40B4-BE49-F238E27FC236}">
                <a16:creationId xmlns:a16="http://schemas.microsoft.com/office/drawing/2014/main" id="{03B89292-93E6-F0F5-DFF3-BB43DA043723}"/>
              </a:ext>
            </a:extLst>
          </p:cNvPr>
          <p:cNvSpPr>
            <a:spLocks noGrp="1"/>
          </p:cNvSpPr>
          <p:nvPr>
            <p:ph idx="1"/>
          </p:nvPr>
        </p:nvSpPr>
        <p:spPr>
          <a:solidFill>
            <a:srgbClr val="00B0F0"/>
          </a:solidFill>
        </p:spPr>
        <p:txBody>
          <a:bodyPr>
            <a:normAutofit/>
          </a:bodyPr>
          <a:lstStyle/>
          <a:p>
            <a:pPr marL="0" indent="0">
              <a:buNone/>
            </a:pPr>
            <a:r>
              <a:rPr lang="en-US" b="1" dirty="0">
                <a:latin typeface="Comic Sans MS" panose="030F0702030302020204" pitchFamily="66" charset="0"/>
              </a:rPr>
              <a:t>20 For by works of the law no human being[c] will be justified in his sight, since through the law comes knowledge of sin.</a:t>
            </a:r>
          </a:p>
        </p:txBody>
      </p:sp>
    </p:spTree>
    <p:extLst>
      <p:ext uri="{BB962C8B-B14F-4D97-AF65-F5344CB8AC3E}">
        <p14:creationId xmlns:p14="http://schemas.microsoft.com/office/powerpoint/2010/main" val="390873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944</Words>
  <Application>Microsoft Office PowerPoint</Application>
  <PresentationFormat>Widescreen</PresentationFormat>
  <Paragraphs>37</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Comic Sans MS</vt:lpstr>
      <vt:lpstr>Office Theme</vt:lpstr>
      <vt:lpstr>Choices</vt:lpstr>
      <vt:lpstr>PowerPoint Presentation</vt:lpstr>
      <vt:lpstr>PowerPoint Presentation</vt:lpstr>
      <vt:lpstr>PowerPoint Presentation</vt:lpstr>
      <vt:lpstr>PowerPoint Presentation</vt:lpstr>
      <vt:lpstr>Freedom!</vt:lpstr>
      <vt:lpstr>PowerPoint Presentation</vt:lpstr>
      <vt:lpstr>Christ vs Law </vt:lpstr>
      <vt:lpstr>Romans 3 v 20</vt:lpstr>
      <vt:lpstr>PowerPoint Presentation</vt:lpstr>
      <vt:lpstr>Freedom vs Slavery  </vt:lpstr>
      <vt:lpstr>Galatians 3 v 23 - 25 </vt:lpstr>
      <vt:lpstr>PowerPoint Presentation</vt:lpstr>
      <vt:lpstr>Flesh vs Spirit</vt:lpstr>
      <vt:lpstr>Romans 6 v 12 - 14 </vt:lpstr>
      <vt:lpstr>PowerPoint Presentation</vt:lpstr>
      <vt:lpstr>PowerPoint Presentation</vt:lpstr>
      <vt:lpstr>Matthew 11 v 28 - 29 </vt:lpstr>
      <vt:lpstr>Christ vs Law </vt:lpstr>
      <vt:lpstr>Freedom vs Slavery</vt:lpstr>
      <vt:lpstr>Flesh vs Spirit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1</cp:revision>
  <dcterms:created xsi:type="dcterms:W3CDTF">2025-05-29T10:13:55Z</dcterms:created>
  <dcterms:modified xsi:type="dcterms:W3CDTF">2025-05-29T11:13:22Z</dcterms:modified>
</cp:coreProperties>
</file>